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190" r:id="rId6"/>
    <p:sldMasterId id="2147484202" r:id="rId7"/>
    <p:sldMasterId id="2147484225" r:id="rId8"/>
    <p:sldMasterId id="2147484243" r:id="rId9"/>
    <p:sldMasterId id="2147484249" r:id="rId10"/>
  </p:sldMasterIdLst>
  <p:notesMasterIdLst>
    <p:notesMasterId r:id="rId26"/>
  </p:notesMasterIdLst>
  <p:sldIdLst>
    <p:sldId id="357" r:id="rId11"/>
    <p:sldId id="358" r:id="rId12"/>
    <p:sldId id="694" r:id="rId13"/>
    <p:sldId id="710" r:id="rId14"/>
    <p:sldId id="654" r:id="rId15"/>
    <p:sldId id="711" r:id="rId16"/>
    <p:sldId id="703" r:id="rId17"/>
    <p:sldId id="704" r:id="rId18"/>
    <p:sldId id="702" r:id="rId19"/>
    <p:sldId id="683" r:id="rId20"/>
    <p:sldId id="706" r:id="rId21"/>
    <p:sldId id="707" r:id="rId22"/>
    <p:sldId id="708" r:id="rId23"/>
    <p:sldId id="709" r:id="rId24"/>
    <p:sldId id="596" r:id="rId25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3" autoAdjust="0"/>
    <p:restoredTop sz="89739" autoAdjust="0"/>
  </p:normalViewPr>
  <p:slideViewPr>
    <p:cSldViewPr>
      <p:cViewPr varScale="1">
        <p:scale>
          <a:sx n="34" d="100"/>
          <a:sy n="34" d="100"/>
        </p:scale>
        <p:origin x="870" y="66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34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5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2021/10/9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2" y="9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77"/>
            <a:ext cx="6726923" cy="1495887"/>
          </a:xfr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184"/>
            <a:ext cx="6726923" cy="1303681"/>
          </a:xfr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</p:spPr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284" y="4972360"/>
            <a:ext cx="543990" cy="275778"/>
          </a:xfrm>
        </p:spPr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42" y="3476474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336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60871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886"/>
            <a:ext cx="8052455" cy="1798890"/>
          </a:xfr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2" y="3796197"/>
            <a:ext cx="8052458" cy="942173"/>
          </a:xfr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1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3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8332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8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219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84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75" y="1370535"/>
            <a:ext cx="3670038" cy="1353820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10"/>
            <a:ext cx="5398250" cy="4830298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975" y="2991775"/>
            <a:ext cx="3670038" cy="2406795"/>
          </a:xfr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60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60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6323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2996"/>
            <a:ext cx="9484541" cy="559392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67" y="1027901"/>
            <a:ext cx="9974384" cy="329262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4"/>
            <a:ext cx="9484541" cy="487312"/>
          </a:xfr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8581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93" y="969403"/>
            <a:ext cx="9467827" cy="2916564"/>
          </a:xfr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893" y="4287098"/>
            <a:ext cx="9467827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78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339937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176" indent="0">
              <a:buFontTx/>
              <a:buNone/>
              <a:defRPr/>
            </a:lvl2pPr>
            <a:lvl3pPr marL="902356" indent="0">
              <a:buFontTx/>
              <a:buNone/>
              <a:defRPr/>
            </a:lvl3pPr>
            <a:lvl4pPr marL="1353534" indent="0">
              <a:buFontTx/>
              <a:buNone/>
              <a:defRPr/>
            </a:lvl4pPr>
            <a:lvl5pPr marL="18047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098"/>
            <a:ext cx="9484541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58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6" y="3265692"/>
            <a:ext cx="9484542" cy="1449760"/>
          </a:xfr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715452"/>
            <a:ext cx="9484542" cy="849247"/>
          </a:xfr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22910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214583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92136"/>
            <a:ext cx="9484542" cy="87547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470949"/>
            <a:ext cx="9484542" cy="1328749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0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83110"/>
            <a:ext cx="9484542" cy="83034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42" y="4412452"/>
            <a:ext cx="9484545" cy="1387248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6666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54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187" y="969410"/>
            <a:ext cx="1866274" cy="483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41" y="969410"/>
            <a:ext cx="7336241" cy="483029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6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4647" y="986558"/>
            <a:ext cx="8258609" cy="74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738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777" smtClean="0"/>
            </a:lvl2pPr>
            <a:lvl3pPr>
              <a:defRPr lang="en-US" sz="1777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8123" y="2178540"/>
            <a:ext cx="7435127" cy="5956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527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5282"/>
            <a:ext cx="3910806" cy="4283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11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577342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88172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43369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3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02196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28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224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0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443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840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833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5934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4185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49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7635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8053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797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70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65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10/9/2021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531" y="9"/>
            <a:ext cx="12070719" cy="6767338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8536" y="969402"/>
            <a:ext cx="9476180" cy="1286965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2523786"/>
            <a:ext cx="9476180" cy="3275913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10/9/2021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8536" y="5891624"/>
            <a:ext cx="721077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9094" y="5891624"/>
            <a:ext cx="53563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27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  <p:sldLayoutId id="2147484239" r:id="rId14"/>
    <p:sldLayoutId id="2147484240" r:id="rId15"/>
    <p:sldLayoutId id="2147484241" r:id="rId16"/>
    <p:sldLayoutId id="2147484242" r:id="rId17"/>
  </p:sldLayoutIdLst>
  <p:txStyles>
    <p:titleStyle>
      <a:lvl1pPr algn="ctr" defTabSz="451176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990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3163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4342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724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902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1477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2655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3833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5014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17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5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534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71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893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067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24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419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3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02513"/>
            <a:r>
              <a:rPr lang="en-US" altLang="zh-CN" sz="7896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4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1793908" y="2238339"/>
            <a:ext cx="727413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F6AB1-77CE-4289-8371-1DB09563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15960" r="6085" b="59574"/>
          <a:stretch/>
        </p:blipFill>
        <p:spPr>
          <a:xfrm>
            <a:off x="0" y="1210"/>
            <a:ext cx="11800438" cy="4679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11A51-A122-47B0-B38D-84319BCD8498}"/>
              </a:ext>
            </a:extLst>
          </p:cNvPr>
          <p:cNvSpPr txBox="1"/>
          <p:nvPr/>
        </p:nvSpPr>
        <p:spPr>
          <a:xfrm>
            <a:off x="3424337" y="13683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F0F56-6158-43E8-BB41-12521D7C0E2A}"/>
              </a:ext>
            </a:extLst>
          </p:cNvPr>
          <p:cNvSpPr txBox="1"/>
          <p:nvPr/>
        </p:nvSpPr>
        <p:spPr>
          <a:xfrm>
            <a:off x="4864497" y="138682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5361E-DC57-4346-90F9-BE890143F00E}"/>
              </a:ext>
            </a:extLst>
          </p:cNvPr>
          <p:cNvSpPr txBox="1"/>
          <p:nvPr/>
        </p:nvSpPr>
        <p:spPr>
          <a:xfrm>
            <a:off x="6316243" y="13683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B4E91-95B9-4203-8080-3CD708EAC260}"/>
              </a:ext>
            </a:extLst>
          </p:cNvPr>
          <p:cNvSpPr txBox="1"/>
          <p:nvPr/>
        </p:nvSpPr>
        <p:spPr>
          <a:xfrm>
            <a:off x="7606594" y="13683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96DB2-D752-4F8A-B032-4707FFAC8926}"/>
              </a:ext>
            </a:extLst>
          </p:cNvPr>
          <p:cNvSpPr txBox="1"/>
          <p:nvPr/>
        </p:nvSpPr>
        <p:spPr>
          <a:xfrm>
            <a:off x="9055444" y="13683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86A28-6013-48DA-A11F-43C91A679BB3}"/>
              </a:ext>
            </a:extLst>
          </p:cNvPr>
          <p:cNvSpPr txBox="1"/>
          <p:nvPr/>
        </p:nvSpPr>
        <p:spPr>
          <a:xfrm>
            <a:off x="10402993" y="136832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4F1E7-E820-4B7F-B5FD-03535BD4D3E9}"/>
              </a:ext>
            </a:extLst>
          </p:cNvPr>
          <p:cNvSpPr txBox="1"/>
          <p:nvPr/>
        </p:nvSpPr>
        <p:spPr>
          <a:xfrm>
            <a:off x="1924082" y="214365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FE93F-9CE1-4BE6-B928-8E83DC97503D}"/>
              </a:ext>
            </a:extLst>
          </p:cNvPr>
          <p:cNvSpPr txBox="1"/>
          <p:nvPr/>
        </p:nvSpPr>
        <p:spPr>
          <a:xfrm>
            <a:off x="3364242" y="21621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32779-B7FD-470D-A84A-45A9FCD6031B}"/>
              </a:ext>
            </a:extLst>
          </p:cNvPr>
          <p:cNvSpPr txBox="1"/>
          <p:nvPr/>
        </p:nvSpPr>
        <p:spPr>
          <a:xfrm>
            <a:off x="4815988" y="21436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57956-98DB-4A90-B80F-4C948103609B}"/>
              </a:ext>
            </a:extLst>
          </p:cNvPr>
          <p:cNvSpPr txBox="1"/>
          <p:nvPr/>
        </p:nvSpPr>
        <p:spPr>
          <a:xfrm>
            <a:off x="6106339" y="21436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BF2EC8-7482-4292-B332-E74ED1C47A4E}"/>
              </a:ext>
            </a:extLst>
          </p:cNvPr>
          <p:cNvSpPr txBox="1"/>
          <p:nvPr/>
        </p:nvSpPr>
        <p:spPr>
          <a:xfrm>
            <a:off x="7555189" y="21436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DF09C-7AD3-4527-8D29-170561052A1A}"/>
              </a:ext>
            </a:extLst>
          </p:cNvPr>
          <p:cNvSpPr txBox="1"/>
          <p:nvPr/>
        </p:nvSpPr>
        <p:spPr>
          <a:xfrm>
            <a:off x="8902738" y="21436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62C60D-C2E8-4FFF-886A-58D5FCA6A9F0}"/>
              </a:ext>
            </a:extLst>
          </p:cNvPr>
          <p:cNvSpPr txBox="1"/>
          <p:nvPr/>
        </p:nvSpPr>
        <p:spPr>
          <a:xfrm>
            <a:off x="10402993" y="213919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6D62D-144D-41EE-9EC4-85FC99787AE1}"/>
              </a:ext>
            </a:extLst>
          </p:cNvPr>
          <p:cNvSpPr txBox="1"/>
          <p:nvPr/>
        </p:nvSpPr>
        <p:spPr>
          <a:xfrm>
            <a:off x="1910811" y="281294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E8D2C-B6E7-451E-8EC3-BDA14C4E5A4B}"/>
              </a:ext>
            </a:extLst>
          </p:cNvPr>
          <p:cNvSpPr txBox="1"/>
          <p:nvPr/>
        </p:nvSpPr>
        <p:spPr>
          <a:xfrm>
            <a:off x="3350971" y="283144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C6D177-0E39-4489-96D0-47196EC70EB8}"/>
              </a:ext>
            </a:extLst>
          </p:cNvPr>
          <p:cNvSpPr txBox="1"/>
          <p:nvPr/>
        </p:nvSpPr>
        <p:spPr>
          <a:xfrm>
            <a:off x="4802717" y="28129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7C3899-DF7C-4631-92D5-85669CE41891}"/>
              </a:ext>
            </a:extLst>
          </p:cNvPr>
          <p:cNvSpPr txBox="1"/>
          <p:nvPr/>
        </p:nvSpPr>
        <p:spPr>
          <a:xfrm>
            <a:off x="6093068" y="28129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A3741-C32A-41C4-9703-8A3D86694CFA}"/>
              </a:ext>
            </a:extLst>
          </p:cNvPr>
          <p:cNvSpPr txBox="1"/>
          <p:nvPr/>
        </p:nvSpPr>
        <p:spPr>
          <a:xfrm>
            <a:off x="7541918" y="281294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DF20D6-A667-46AC-85A3-B1D3735561E4}"/>
              </a:ext>
            </a:extLst>
          </p:cNvPr>
          <p:cNvSpPr txBox="1"/>
          <p:nvPr/>
        </p:nvSpPr>
        <p:spPr>
          <a:xfrm>
            <a:off x="8889467" y="281294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D8F96-AE3D-4997-95E8-C4A8F7B5C04A}"/>
              </a:ext>
            </a:extLst>
          </p:cNvPr>
          <p:cNvSpPr txBox="1"/>
          <p:nvPr/>
        </p:nvSpPr>
        <p:spPr>
          <a:xfrm>
            <a:off x="2572154" y="3482240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57CD62-556E-47B9-812D-3BBA4E235395}"/>
              </a:ext>
            </a:extLst>
          </p:cNvPr>
          <p:cNvSpPr txBox="1"/>
          <p:nvPr/>
        </p:nvSpPr>
        <p:spPr>
          <a:xfrm>
            <a:off x="4279417" y="3482240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5FFA6A-7B73-4F02-9378-40E4C71A0931}"/>
              </a:ext>
            </a:extLst>
          </p:cNvPr>
          <p:cNvSpPr txBox="1"/>
          <p:nvPr/>
        </p:nvSpPr>
        <p:spPr>
          <a:xfrm>
            <a:off x="6106339" y="3500737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FE8856-4D46-4ACB-ADE3-AD349F727991}"/>
              </a:ext>
            </a:extLst>
          </p:cNvPr>
          <p:cNvSpPr txBox="1"/>
          <p:nvPr/>
        </p:nvSpPr>
        <p:spPr>
          <a:xfrm>
            <a:off x="7663051" y="3494134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05B3E8-CEA9-4AE4-97E8-BE076D336DE1}"/>
              </a:ext>
            </a:extLst>
          </p:cNvPr>
          <p:cNvSpPr txBox="1"/>
          <p:nvPr/>
        </p:nvSpPr>
        <p:spPr>
          <a:xfrm>
            <a:off x="9489973" y="3512631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</p:spTree>
    <p:extLst>
      <p:ext uri="{BB962C8B-B14F-4D97-AF65-F5344CB8AC3E}">
        <p14:creationId xmlns:p14="http://schemas.microsoft.com/office/powerpoint/2010/main" val="394477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F6AB1-77CE-4289-8371-1DB09563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40666" r="3356" b="18854"/>
          <a:stretch/>
        </p:blipFill>
        <p:spPr>
          <a:xfrm>
            <a:off x="976065" y="27186"/>
            <a:ext cx="10585176" cy="6597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44F0D9-A9EF-4D0E-8B2B-AF6FECE6C164}"/>
              </a:ext>
            </a:extLst>
          </p:cNvPr>
          <p:cNvSpPr txBox="1"/>
          <p:nvPr/>
        </p:nvSpPr>
        <p:spPr>
          <a:xfrm>
            <a:off x="3496345" y="424817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9F41E-2E5A-4ABD-B408-53AE207B2206}"/>
              </a:ext>
            </a:extLst>
          </p:cNvPr>
          <p:cNvSpPr txBox="1"/>
          <p:nvPr/>
        </p:nvSpPr>
        <p:spPr>
          <a:xfrm>
            <a:off x="3709081" y="477825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bằng</a:t>
            </a:r>
            <a:endParaRPr lang="en-US" sz="24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4CF67-028D-4CBE-B64C-9610400924A6}"/>
              </a:ext>
            </a:extLst>
          </p:cNvPr>
          <p:cNvSpPr txBox="1"/>
          <p:nvPr/>
        </p:nvSpPr>
        <p:spPr>
          <a:xfrm>
            <a:off x="3709081" y="5321124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DB465-68BC-4DB7-9F87-7B444D361D67}"/>
              </a:ext>
            </a:extLst>
          </p:cNvPr>
          <p:cNvSpPr txBox="1"/>
          <p:nvPr/>
        </p:nvSpPr>
        <p:spPr>
          <a:xfrm>
            <a:off x="3712369" y="570158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02C6D-2E4F-4449-8A77-1AA8C523D2F9}"/>
              </a:ext>
            </a:extLst>
          </p:cNvPr>
          <p:cNvSpPr txBox="1"/>
          <p:nvPr/>
        </p:nvSpPr>
        <p:spPr>
          <a:xfrm>
            <a:off x="3928393" y="6192084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2588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B6EE5-7999-4D7A-8D1C-5F6C6802C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4943" r="8696" b="67654"/>
          <a:stretch/>
        </p:blipFill>
        <p:spPr>
          <a:xfrm>
            <a:off x="50058" y="1937773"/>
            <a:ext cx="10799437" cy="483132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4FB0E-30B4-4829-BA06-B7C353FC5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80862" r="3356" b="5879"/>
          <a:stretch/>
        </p:blipFill>
        <p:spPr>
          <a:xfrm>
            <a:off x="688033" y="144190"/>
            <a:ext cx="11089232" cy="2160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3BCD9D-27E5-4E68-A9FB-1A5F501E09B2}"/>
              </a:ext>
            </a:extLst>
          </p:cNvPr>
          <p:cNvSpPr txBox="1"/>
          <p:nvPr/>
        </p:nvSpPr>
        <p:spPr>
          <a:xfrm>
            <a:off x="4936505" y="70571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5A9F8-E36F-4A7A-9632-282BFBEF623C}"/>
              </a:ext>
            </a:extLst>
          </p:cNvPr>
          <p:cNvSpPr txBox="1"/>
          <p:nvPr/>
        </p:nvSpPr>
        <p:spPr>
          <a:xfrm>
            <a:off x="5218580" y="1100316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4C07C-C714-4DCD-9597-93A6563A935B}"/>
              </a:ext>
            </a:extLst>
          </p:cNvPr>
          <p:cNvSpPr txBox="1"/>
          <p:nvPr/>
        </p:nvSpPr>
        <p:spPr>
          <a:xfrm>
            <a:off x="4792489" y="172890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31CAC-01D1-4EEC-A755-5ED398A8F3C9}"/>
              </a:ext>
            </a:extLst>
          </p:cNvPr>
          <p:cNvSpPr txBox="1"/>
          <p:nvPr/>
        </p:nvSpPr>
        <p:spPr>
          <a:xfrm>
            <a:off x="4648473" y="2354359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42272-AF9A-48AC-AF94-731BD8356017}"/>
              </a:ext>
            </a:extLst>
          </p:cNvPr>
          <p:cNvSpPr txBox="1"/>
          <p:nvPr/>
        </p:nvSpPr>
        <p:spPr>
          <a:xfrm>
            <a:off x="5163298" y="287604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76EB2-2164-44D3-99C8-C64B2BE43B4C}"/>
              </a:ext>
            </a:extLst>
          </p:cNvPr>
          <p:cNvSpPr txBox="1"/>
          <p:nvPr/>
        </p:nvSpPr>
        <p:spPr>
          <a:xfrm>
            <a:off x="4510413" y="4154815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8462E-1C27-47D4-9B8F-B309F93853E2}"/>
              </a:ext>
            </a:extLst>
          </p:cNvPr>
          <p:cNvSpPr txBox="1"/>
          <p:nvPr/>
        </p:nvSpPr>
        <p:spPr>
          <a:xfrm>
            <a:off x="4294389" y="4666409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08B80-692E-464F-810E-113EEC283156}"/>
              </a:ext>
            </a:extLst>
          </p:cNvPr>
          <p:cNvSpPr txBox="1"/>
          <p:nvPr/>
        </p:nvSpPr>
        <p:spPr>
          <a:xfrm>
            <a:off x="4792489" y="5277927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5D13C-8E91-4123-B2FD-7CF4FD9F309A}"/>
              </a:ext>
            </a:extLst>
          </p:cNvPr>
          <p:cNvSpPr txBox="1"/>
          <p:nvPr/>
        </p:nvSpPr>
        <p:spPr>
          <a:xfrm>
            <a:off x="4510413" y="578952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CEBEF-F479-48DD-85AA-D37F144989DF}"/>
              </a:ext>
            </a:extLst>
          </p:cNvPr>
          <p:cNvSpPr txBox="1"/>
          <p:nvPr/>
        </p:nvSpPr>
        <p:spPr>
          <a:xfrm>
            <a:off x="4268135" y="6325866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252231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F5D5B-3E79-4B4A-A370-838045C33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32694" r="8454" b="48635"/>
          <a:stretch/>
        </p:blipFill>
        <p:spPr>
          <a:xfrm>
            <a:off x="111969" y="1399264"/>
            <a:ext cx="11699897" cy="35694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8D4E9-348A-4DEC-8AB5-8F720F70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289" y="2448446"/>
            <a:ext cx="2174601" cy="112818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A44D-978F-4926-A4D3-BA82B445540C}"/>
              </a:ext>
            </a:extLst>
          </p:cNvPr>
          <p:cNvSpPr txBox="1">
            <a:spLocks/>
          </p:cNvSpPr>
          <p:nvPr/>
        </p:nvSpPr>
        <p:spPr>
          <a:xfrm>
            <a:off x="3059436" y="3183995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</a:rPr>
              <a:t>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4AA964-6FC3-4DAD-8918-A974685F2C02}"/>
              </a:ext>
            </a:extLst>
          </p:cNvPr>
          <p:cNvSpPr txBox="1">
            <a:spLocks/>
          </p:cNvSpPr>
          <p:nvPr/>
        </p:nvSpPr>
        <p:spPr>
          <a:xfrm>
            <a:off x="3017422" y="397250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CDC427-4A06-47F9-B50A-72100CC496EE}"/>
              </a:ext>
            </a:extLst>
          </p:cNvPr>
          <p:cNvSpPr txBox="1">
            <a:spLocks/>
          </p:cNvSpPr>
          <p:nvPr/>
        </p:nvSpPr>
        <p:spPr>
          <a:xfrm>
            <a:off x="8680921" y="2448446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A751D-CDC1-47BC-BD36-BF3A43A0CD74}"/>
              </a:ext>
            </a:extLst>
          </p:cNvPr>
          <p:cNvSpPr txBox="1">
            <a:spLocks/>
          </p:cNvSpPr>
          <p:nvPr/>
        </p:nvSpPr>
        <p:spPr>
          <a:xfrm>
            <a:off x="8680921" y="320314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B76840-4B33-4848-AC0A-FBF7B099D1BD}"/>
              </a:ext>
            </a:extLst>
          </p:cNvPr>
          <p:cNvSpPr txBox="1">
            <a:spLocks/>
          </p:cNvSpPr>
          <p:nvPr/>
        </p:nvSpPr>
        <p:spPr>
          <a:xfrm>
            <a:off x="8747924" y="397250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1122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 13 Annabelle" panose="03000400000000000000" pitchFamily="66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780073" y="1732546"/>
            <a:ext cx="5842082" cy="1595550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 13 Annabelle" panose="03000400000000000000" pitchFamily="66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 13 Annabelle" panose="03000400000000000000" pitchFamily="66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 13 Annabelle" panose="03000400000000000000" pitchFamily="66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 13 Annabelle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2728459" y="2077397"/>
            <a:ext cx="62824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ĐỀ- XI- MÉT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B8085-7F51-4359-8192-A5E8A89A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89" y="2198143"/>
            <a:ext cx="8419654" cy="4123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F040C-DDAB-4A15-BB0D-D3D3C2933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05" y="80523"/>
            <a:ext cx="8741422" cy="668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FB42C-FD05-4046-8EC7-1C575DC1E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3157546"/>
            <a:ext cx="6912768" cy="10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CE1EE-213C-40F5-8691-42A32772B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67" y="-81887"/>
            <a:ext cx="3694948" cy="331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7E911-F43D-43B1-85CB-66CD4E564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62" y="673122"/>
            <a:ext cx="3942370" cy="865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2C838-6179-4AD7-929F-7C7BB550A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2333445"/>
            <a:ext cx="819505" cy="276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4CFDC-5316-4241-B838-5FCFA7246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20" y="2744438"/>
            <a:ext cx="1294085" cy="346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B1EFC-7EC8-4EBD-BD12-BE413124F2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95" y="3553330"/>
            <a:ext cx="8246374" cy="849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A881D-F36C-4D7D-8817-4BA64F5592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25" y="4475214"/>
            <a:ext cx="5742650" cy="394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80A2C-B2C7-4F20-ADC1-2A2DC2F559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1" y="4882717"/>
            <a:ext cx="4253449" cy="355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16A4E-A906-4DE1-91EC-178D5B45A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95" y="5613168"/>
            <a:ext cx="3031567" cy="353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48EB6D-E211-4070-83D6-55DC65125B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04" y="5593377"/>
            <a:ext cx="3201472" cy="372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1ED12-763E-4710-B6F6-6467FB4F42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2663824"/>
            <a:ext cx="713185" cy="1093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5C4B7-A62A-4502-AA23-9443AB383DDD}"/>
              </a:ext>
            </a:extLst>
          </p:cNvPr>
          <p:cNvCxnSpPr>
            <a:stCxn id="14" idx="1"/>
          </p:cNvCxnSpPr>
          <p:nvPr/>
        </p:nvCxnSpPr>
        <p:spPr>
          <a:xfrm>
            <a:off x="2067553" y="2718502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A0C84A-B0E5-4D8E-9F8E-BEA41E87B5D4}"/>
              </a:ext>
            </a:extLst>
          </p:cNvPr>
          <p:cNvCxnSpPr/>
          <p:nvPr/>
        </p:nvCxnSpPr>
        <p:spPr>
          <a:xfrm>
            <a:off x="2775718" y="2735834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11CD1C-FCBD-4594-BE60-A13E002363FC}"/>
              </a:ext>
            </a:extLst>
          </p:cNvPr>
          <p:cNvCxnSpPr/>
          <p:nvPr/>
        </p:nvCxnSpPr>
        <p:spPr>
          <a:xfrm>
            <a:off x="8980321" y="2814345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734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93" y="331254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BE98A-4BB1-4F5E-AC48-3B7CD20FEBF8}"/>
              </a:ext>
            </a:extLst>
          </p:cNvPr>
          <p:cNvSpPr/>
          <p:nvPr/>
        </p:nvSpPr>
        <p:spPr>
          <a:xfrm>
            <a:off x="2349321" y="2314946"/>
            <a:ext cx="7456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62713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5D928-DF5C-460E-9422-617A559A51F6}"/>
              </a:ext>
            </a:extLst>
          </p:cNvPr>
          <p:cNvSpPr/>
          <p:nvPr/>
        </p:nvSpPr>
        <p:spPr>
          <a:xfrm>
            <a:off x="760041" y="576238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5B0BA-E75B-426F-B3EE-0DE73B79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97" y="1497194"/>
            <a:ext cx="2282409" cy="1056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AE49B-8182-44E0-91C1-92164614A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2849066"/>
            <a:ext cx="10254746" cy="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7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198548" y="1054485"/>
            <a:ext cx="11636153" cy="4660130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1139660" y="223242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2" y="31363"/>
            <a:ext cx="2016224" cy="933436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3424337" y="223242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767751" y="222661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8085742" y="2226610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10337105" y="2226609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1130851" y="339036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3415528" y="339036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5758942" y="338455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8076933" y="338455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10328296" y="3384550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1130851" y="4548304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3415528" y="4548304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5758942" y="454249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8076933" y="454249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10328296" y="454249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115497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198548" y="1054485"/>
            <a:ext cx="11636153" cy="4660130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497666" y="2229865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2" y="31363"/>
            <a:ext cx="2016224" cy="933436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2782343" y="2229865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125757" y="2224054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7443748" y="2224053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9695111" y="2224052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308425" y="3376180"/>
            <a:ext cx="22669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7</a:t>
            </a:r>
            <a:r>
              <a:rPr kumimoji="0" lang="en-US" sz="5461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dm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2593102" y="3376180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4936516" y="3370369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7254507" y="3370368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9505870" y="3370367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215537" y="4557373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2500214" y="4557373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4843628" y="4551562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7161619" y="4551561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9412982" y="4551560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</p:spTree>
    <p:extLst>
      <p:ext uri="{BB962C8B-B14F-4D97-AF65-F5344CB8AC3E}">
        <p14:creationId xmlns:p14="http://schemas.microsoft.com/office/powerpoint/2010/main" val="26564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981C39-98B6-44E4-BB13-25BF2A0F7144}"/>
              </a:ext>
            </a:extLst>
          </p:cNvPr>
          <p:cNvSpPr/>
          <p:nvPr/>
        </p:nvSpPr>
        <p:spPr>
          <a:xfrm>
            <a:off x="688033" y="698045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0C92B-425B-4AAF-9298-5F43417B4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698045"/>
            <a:ext cx="10081120" cy="52278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5B3DD5-2E9D-4414-AA68-2E05C9823B17}"/>
              </a:ext>
            </a:extLst>
          </p:cNvPr>
          <p:cNvGrpSpPr/>
          <p:nvPr/>
        </p:nvGrpSpPr>
        <p:grpSpPr>
          <a:xfrm>
            <a:off x="3928393" y="3600574"/>
            <a:ext cx="1584176" cy="654380"/>
            <a:chOff x="3848748" y="2805332"/>
            <a:chExt cx="1752163" cy="6543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1D98B-DA48-4538-A5F8-6C155795E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1513232" cy="6543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B90F7F-0442-4C46-86D9-D173CE52B9F7}"/>
                </a:ext>
              </a:extLst>
            </p:cNvPr>
            <p:cNvSpPr txBox="1"/>
            <p:nvPr/>
          </p:nvSpPr>
          <p:spPr>
            <a:xfrm>
              <a:off x="3848748" y="2877340"/>
              <a:ext cx="1752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VNI-Avo" pitchFamily="2" charset="0"/>
                </a:rPr>
                <a:t>10 </a:t>
              </a:r>
              <a:r>
                <a:rPr lang="en-US" sz="2400" b="1" dirty="0">
                  <a:latin typeface="VNI-Avo" pitchFamily="2" charset="0"/>
                </a:rPr>
                <a:t>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B2354-B714-486D-8C12-3987A9550D33}"/>
              </a:ext>
            </a:extLst>
          </p:cNvPr>
          <p:cNvGrpSpPr/>
          <p:nvPr/>
        </p:nvGrpSpPr>
        <p:grpSpPr>
          <a:xfrm>
            <a:off x="3578797" y="4826374"/>
            <a:ext cx="2476480" cy="502392"/>
            <a:chOff x="2927672" y="2808097"/>
            <a:chExt cx="2739087" cy="5023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81F24F-0CD0-4B28-BEB2-E4136014E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2" y="2808097"/>
              <a:ext cx="2377762" cy="4616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250174-512F-4727-A840-951E49DD7B63}"/>
                </a:ext>
              </a:extLst>
            </p:cNvPr>
            <p:cNvSpPr txBox="1"/>
            <p:nvPr/>
          </p:nvSpPr>
          <p:spPr>
            <a:xfrm>
              <a:off x="2935772" y="2848824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DAE7FA-9E53-4487-BC8A-1249C91E8E0C}"/>
              </a:ext>
            </a:extLst>
          </p:cNvPr>
          <p:cNvGrpSpPr/>
          <p:nvPr/>
        </p:nvGrpSpPr>
        <p:grpSpPr>
          <a:xfrm>
            <a:off x="3540145" y="5258422"/>
            <a:ext cx="2476480" cy="502392"/>
            <a:chOff x="2927672" y="2808097"/>
            <a:chExt cx="2739087" cy="5023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6533D9-7699-45FB-A44B-5170FEF18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2" y="2808097"/>
              <a:ext cx="2377762" cy="4616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A66A77-8D62-4470-82AC-13AC4C3FA2CD}"/>
                </a:ext>
              </a:extLst>
            </p:cNvPr>
            <p:cNvSpPr txBox="1"/>
            <p:nvPr/>
          </p:nvSpPr>
          <p:spPr>
            <a:xfrm>
              <a:off x="2935772" y="2848824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2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51A913-FEE7-4A6A-AF01-10522536FDCF}"/>
              </a:ext>
            </a:extLst>
          </p:cNvPr>
          <p:cNvGrpSpPr/>
          <p:nvPr/>
        </p:nvGrpSpPr>
        <p:grpSpPr>
          <a:xfrm>
            <a:off x="9401001" y="4824710"/>
            <a:ext cx="2469157" cy="504056"/>
            <a:chOff x="2848028" y="2808097"/>
            <a:chExt cx="2730987" cy="5040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20AFEC-4E00-417C-BCBA-88BEB6D7E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3" y="2808097"/>
              <a:ext cx="1513231" cy="4616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A870A2-0FBE-4F76-9481-E08858262217}"/>
                </a:ext>
              </a:extLst>
            </p:cNvPr>
            <p:cNvSpPr txBox="1"/>
            <p:nvPr/>
          </p:nvSpPr>
          <p:spPr>
            <a:xfrm>
              <a:off x="2848028" y="2850488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CDC8DF-DC69-4974-9A72-B0FCE63C7272}"/>
              </a:ext>
            </a:extLst>
          </p:cNvPr>
          <p:cNvGrpSpPr/>
          <p:nvPr/>
        </p:nvGrpSpPr>
        <p:grpSpPr>
          <a:xfrm>
            <a:off x="9184977" y="5256758"/>
            <a:ext cx="2469157" cy="504056"/>
            <a:chOff x="2848028" y="2808097"/>
            <a:chExt cx="2730987" cy="5040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E208D79-9A74-4BE7-8F4E-16959E068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3" y="2808097"/>
              <a:ext cx="1513231" cy="4616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B38D50-76AB-4123-95D3-C016D4B7ED2E}"/>
                </a:ext>
              </a:extLst>
            </p:cNvPr>
            <p:cNvSpPr txBox="1"/>
            <p:nvPr/>
          </p:nvSpPr>
          <p:spPr>
            <a:xfrm>
              <a:off x="2848028" y="2850488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94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8895</TotalTime>
  <Words>184</Words>
  <Application>Microsoft Office PowerPoint</Application>
  <PresentationFormat>Custom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Garamond</vt:lpstr>
      <vt:lpstr>HP001</vt:lpstr>
      <vt:lpstr>Times New Roman</vt:lpstr>
      <vt:lpstr>Vni 13 Annabelle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2_Office 主题</vt:lpstr>
      <vt:lpstr>Toán 1</vt:lpstr>
      <vt:lpstr>2_Organic</vt:lpstr>
      <vt:lpstr>Hoạt động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My Computer</cp:lastModifiedBy>
  <cp:revision>826</cp:revision>
  <dcterms:created xsi:type="dcterms:W3CDTF">2020-08-29T13:29:14Z</dcterms:created>
  <dcterms:modified xsi:type="dcterms:W3CDTF">2021-10-09T10:30:22Z</dcterms:modified>
</cp:coreProperties>
</file>